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9" r:id="rId13"/>
    <p:sldId id="271" r:id="rId14"/>
    <p:sldId id="268" r:id="rId15"/>
    <p:sldId id="267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CCB7-8C38-4D16-9C60-39D9CF7E6860}" type="datetimeFigureOut">
              <a:rPr lang="pl-PL" smtClean="0"/>
              <a:t>08.12.2017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B5C8-8A9B-44BA-8B78-ABA1E670E7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9548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CCB7-8C38-4D16-9C60-39D9CF7E6860}" type="datetimeFigureOut">
              <a:rPr lang="pl-PL" smtClean="0"/>
              <a:t>08.12.2017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B5C8-8A9B-44BA-8B78-ABA1E670E7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3458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CCB7-8C38-4D16-9C60-39D9CF7E6860}" type="datetimeFigureOut">
              <a:rPr lang="pl-PL" smtClean="0"/>
              <a:t>08.12.2017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B5C8-8A9B-44BA-8B78-ABA1E670E7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0266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CCB7-8C38-4D16-9C60-39D9CF7E6860}" type="datetimeFigureOut">
              <a:rPr lang="pl-PL" smtClean="0"/>
              <a:t>08.12.2017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B5C8-8A9B-44BA-8B78-ABA1E670E7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6317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CCB7-8C38-4D16-9C60-39D9CF7E6860}" type="datetimeFigureOut">
              <a:rPr lang="pl-PL" smtClean="0"/>
              <a:t>08.12.2017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B5C8-8A9B-44BA-8B78-ABA1E670E7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5967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CCB7-8C38-4D16-9C60-39D9CF7E6860}" type="datetimeFigureOut">
              <a:rPr lang="pl-PL" smtClean="0"/>
              <a:t>08.12.2017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B5C8-8A9B-44BA-8B78-ABA1E670E7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002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CCB7-8C38-4D16-9C60-39D9CF7E6860}" type="datetimeFigureOut">
              <a:rPr lang="pl-PL" smtClean="0"/>
              <a:t>08.12.2017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B5C8-8A9B-44BA-8B78-ABA1E670E7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8580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CCB7-8C38-4D16-9C60-39D9CF7E6860}" type="datetimeFigureOut">
              <a:rPr lang="pl-PL" smtClean="0"/>
              <a:t>08.12.2017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B5C8-8A9B-44BA-8B78-ABA1E670E7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4823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CCB7-8C38-4D16-9C60-39D9CF7E6860}" type="datetimeFigureOut">
              <a:rPr lang="pl-PL" smtClean="0"/>
              <a:t>08.12.2017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B5C8-8A9B-44BA-8B78-ABA1E670E7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8632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CCB7-8C38-4D16-9C60-39D9CF7E6860}" type="datetimeFigureOut">
              <a:rPr lang="pl-PL" smtClean="0"/>
              <a:t>08.12.2017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B5C8-8A9B-44BA-8B78-ABA1E670E7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2702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CCB7-8C38-4D16-9C60-39D9CF7E6860}" type="datetimeFigureOut">
              <a:rPr lang="pl-PL" smtClean="0"/>
              <a:t>08.12.2017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B5C8-8A9B-44BA-8B78-ABA1E670E7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1071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stelsSmooth/>
                    </a14:imgEffect>
                  </a14:imgLayer>
                </a14:imgProps>
              </a:ext>
            </a:extLst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2CCB7-8C38-4D16-9C60-39D9CF7E6860}" type="datetimeFigureOut">
              <a:rPr lang="pl-PL" smtClean="0"/>
              <a:t>08.12.2017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4B5C8-8A9B-44BA-8B78-ABA1E670E7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330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12" Type="http://schemas.openxmlformats.org/officeDocument/2006/relationships/image" Target="../media/image29.jp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5" Type="http://schemas.openxmlformats.org/officeDocument/2006/relationships/image" Target="../media/image32.jpeg"/><Relationship Id="rId10" Type="http://schemas.openxmlformats.org/officeDocument/2006/relationships/image" Target="../media/image27.png"/><Relationship Id="rId19" Type="http://schemas.openxmlformats.org/officeDocument/2006/relationships/image" Target="../media/image36.jpeg"/><Relationship Id="rId4" Type="http://schemas.openxmlformats.org/officeDocument/2006/relationships/image" Target="../media/image21.png"/><Relationship Id="rId9" Type="http://schemas.openxmlformats.org/officeDocument/2006/relationships/image" Target="../media/image26.jpg"/><Relationship Id="rId1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3216632"/>
            <a:ext cx="12192000" cy="2387600"/>
          </a:xfrm>
        </p:spPr>
        <p:txBody>
          <a:bodyPr>
            <a:noAutofit/>
          </a:bodyPr>
          <a:lstStyle/>
          <a:p>
            <a:r>
              <a:rPr lang="pl-PL" sz="9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Program Aktywności Lokalnej Zawodzie </a:t>
            </a:r>
            <a:br>
              <a:rPr lang="pl-PL" sz="9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pl-PL" sz="9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2016 - 2017</a:t>
            </a:r>
            <a:endParaRPr lang="pl-PL" sz="9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41523" cy="146594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716" y="0"/>
            <a:ext cx="1976284" cy="197628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523" y="5881583"/>
            <a:ext cx="6605606" cy="97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8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32756" y="3524596"/>
            <a:ext cx="4722149" cy="1600200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6 wyjazdowych szkoleń dla liderów społeczności lokalnej</a:t>
            </a:r>
            <a:endParaRPr lang="pl-PL" sz="5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Symbol zastępczy obrazu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5095702" y="987425"/>
            <a:ext cx="6259686" cy="4873625"/>
          </a:xfrm>
        </p:spPr>
      </p:pic>
    </p:spTree>
    <p:extLst>
      <p:ext uri="{BB962C8B-B14F-4D97-AF65-F5344CB8AC3E}">
        <p14:creationId xmlns:p14="http://schemas.microsoft.com/office/powerpoint/2010/main" val="319395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6661" y="2377440"/>
            <a:ext cx="3932237" cy="1600200"/>
          </a:xfrm>
        </p:spPr>
        <p:txBody>
          <a:bodyPr>
            <a:noAutofit/>
          </a:bodyPr>
          <a:lstStyle/>
          <a:p>
            <a:pPr algn="ctr"/>
            <a:r>
              <a:rPr lang="pl-PL" sz="8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2 wizyty studyjne</a:t>
            </a:r>
            <a:endParaRPr lang="pl-PL" sz="8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" b="2904"/>
          <a:stretch>
            <a:fillRect/>
          </a:stretch>
        </p:blipFill>
        <p:spPr>
          <a:xfrm>
            <a:off x="5183187" y="987425"/>
            <a:ext cx="6592575" cy="5205557"/>
          </a:xfrm>
        </p:spPr>
      </p:pic>
    </p:spTree>
    <p:extLst>
      <p:ext uri="{BB962C8B-B14F-4D97-AF65-F5344CB8AC3E}">
        <p14:creationId xmlns:p14="http://schemas.microsoft.com/office/powerpoint/2010/main" val="3115627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21574" y="13470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Docenienie najbardziej aktywnych mieszkańców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51" y="1690688"/>
            <a:ext cx="3542087" cy="236081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51" y="4051503"/>
            <a:ext cx="3542087" cy="2656565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5710844" y="1671288"/>
            <a:ext cx="53035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b="1" dirty="0" smtClean="0">
                <a:solidFill>
                  <a:schemeClr val="accent5">
                    <a:lumMod val="50000"/>
                  </a:schemeClr>
                </a:solidFill>
              </a:rPr>
              <a:t>Pani Aldona Adamska – Dziuba zgłoszona została do konkursu „Ambasador/Ambasadorka Srebrnego Pokolenia Województwa Śląskiego 2017” organizowanym przez ROPS Katowice</a:t>
            </a:r>
            <a:endParaRPr lang="pl-PL" sz="2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710844" y="4471844"/>
            <a:ext cx="5303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</a:rPr>
              <a:t>Pani Grażyna Prycza – Kupny zgłoszona została do konkursu o tytuł „Społecznika Roku 2017” tygodnika „Newsweek Polska”</a:t>
            </a:r>
            <a:endParaRPr lang="pl-PL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93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-3160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Trwałe efekty naszych działań</a:t>
            </a:r>
            <a:endParaRPr lang="pl-PL" sz="6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10095" y="708660"/>
            <a:ext cx="1137181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Stworzenie wspólnie z mieszkańcami muralu przy ul. Cynkowej i przy ul. Łącznej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b="1" dirty="0">
                <a:solidFill>
                  <a:schemeClr val="accent5">
                    <a:lumMod val="50000"/>
                  </a:schemeClr>
                </a:solidFill>
              </a:rPr>
            </a:b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2. Wyłonienie liderów lokalnych - współudział w utworzeniu  Rady Dzielnicy w skład, której 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weszło 8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uczestników 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Projektu (grupa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międzypokoleniowa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endParaRPr lang="pl-PL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3. Wzrost ilości składanych i realizowanych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inicjatyw 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lokalnych przez mieszkańców </a:t>
            </a:r>
            <a:r>
              <a:rPr lang="pl-PL" b="1" dirty="0" err="1" smtClean="0">
                <a:solidFill>
                  <a:schemeClr val="accent5">
                    <a:lumMod val="50000"/>
                  </a:schemeClr>
                </a:solidFill>
              </a:rPr>
              <a:t>Zawodzia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w 2015 roku – 2 złożone i 2 zrealizowane inicjatywy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w 2016 roku –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7 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złożonych i 5 zrealizowanych inicjatyw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w 2017 roku -  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10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złożonych i 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10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zrealizowanych 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inicjatyw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na 2018 rok – 16 złożonych inicjatyw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b="1" dirty="0">
                <a:solidFill>
                  <a:schemeClr val="accent5">
                    <a:lumMod val="50000"/>
                  </a:schemeClr>
                </a:solidFill>
              </a:rPr>
            </a:b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Wzrost 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ilości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wniosków złożonych do budżetu obywatelskiego przez 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mieszkańców. Do realizacji zostało przekazanych: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na 2015 rok – 8 projektów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na 2016 rok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11 projektów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na 2017 rok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11 projektów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na 2018 rok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10 projektów</a:t>
            </a:r>
            <a:b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pl-PL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5. Dwa zrealizowane przez mieszkańców projekty w ramach Funduszu Inicjatyw Obywatelskich – Śląskie Lokalnie</a:t>
            </a:r>
          </a:p>
          <a:p>
            <a:endParaRPr lang="pl-PL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6. Współudział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w utworzeniu 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profilu na portalu społecznościowym Facebook „Aktywne Zawodzie”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administrowanego przez mieszkankę </a:t>
            </a:r>
            <a:r>
              <a:rPr lang="pl-PL" b="1" dirty="0" err="1" smtClean="0">
                <a:solidFill>
                  <a:schemeClr val="accent5">
                    <a:lumMod val="50000"/>
                  </a:schemeClr>
                </a:solidFill>
              </a:rPr>
              <a:t>Zawodzia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 Panią Grażynę Prycza - Kupny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86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2157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Dziękujemy za współpracę</a:t>
            </a:r>
            <a:endParaRPr lang="pl-PL" sz="6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7" y="3452442"/>
            <a:ext cx="2205355" cy="61688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016" y="1469734"/>
            <a:ext cx="1445746" cy="111716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11" y="3351373"/>
            <a:ext cx="1469315" cy="73003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927" y="1467073"/>
            <a:ext cx="1259506" cy="110590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3" y="1493732"/>
            <a:ext cx="1112604" cy="111260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244" y="3400700"/>
            <a:ext cx="2399133" cy="72036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62" y="3342862"/>
            <a:ext cx="1232435" cy="673731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42" y="1493732"/>
            <a:ext cx="1052859" cy="1148573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66" y="1509434"/>
            <a:ext cx="1340600" cy="1117167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831" y="1486888"/>
            <a:ext cx="1117167" cy="1117167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112" y="3333818"/>
            <a:ext cx="1623464" cy="726924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63" y="1469734"/>
            <a:ext cx="2179688" cy="1126581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1" y="4976075"/>
            <a:ext cx="1649650" cy="844621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368" y="4824912"/>
            <a:ext cx="1146949" cy="1146949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357" y="4828726"/>
            <a:ext cx="1358201" cy="1140662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598" y="4816333"/>
            <a:ext cx="1140662" cy="1140662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612" y="4829530"/>
            <a:ext cx="1115476" cy="1139858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447" y="4829530"/>
            <a:ext cx="1165986" cy="113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46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1390996" y="2868035"/>
            <a:ext cx="9144000" cy="2387600"/>
          </a:xfrm>
        </p:spPr>
        <p:txBody>
          <a:bodyPr>
            <a:noAutofit/>
          </a:bodyPr>
          <a:lstStyle/>
          <a:p>
            <a:r>
              <a:rPr lang="pl-PL" sz="7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Dziękujemy za Wasze zaangażowanie </a:t>
            </a:r>
            <a:br>
              <a:rPr lang="pl-PL" sz="7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pl-PL" sz="7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w działania na rzecz </a:t>
            </a:r>
            <a:r>
              <a:rPr lang="pl-PL" sz="72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Zawodzia</a:t>
            </a:r>
            <a:r>
              <a:rPr lang="pl-PL" sz="7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!</a:t>
            </a:r>
            <a:endParaRPr lang="pl-PL" sz="7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1220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80915" y="3832167"/>
            <a:ext cx="4655127" cy="1600200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367 spotkań animatorów </a:t>
            </a:r>
            <a:br>
              <a:rPr lang="pl-PL" sz="5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pl-PL" sz="5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z mieszkańcami</a:t>
            </a:r>
            <a:br>
              <a:rPr lang="pl-PL" sz="5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pl-PL" sz="5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pl-PL" sz="5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pl-PL" sz="5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93 uczestników projektu</a:t>
            </a:r>
            <a:endParaRPr lang="pl-PL" sz="5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3294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24749" y="4884709"/>
            <a:ext cx="5367251" cy="1600200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15 wolontariuszy</a:t>
            </a:r>
            <a:br>
              <a:rPr lang="pl-PL" sz="5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pl-PL" sz="5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pl-PL" sz="5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pl-PL" sz="5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120 spotkań </a:t>
            </a:r>
            <a:br>
              <a:rPr lang="pl-PL" sz="5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pl-PL" sz="5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z wolontariuszami</a:t>
            </a:r>
            <a:br>
              <a:rPr lang="pl-PL" sz="5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pl-PL" sz="5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pl-PL" sz="5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pl-PL" sz="5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609 wypracowanych godzin</a:t>
            </a:r>
            <a:endParaRPr lang="pl-PL" sz="5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3" r="14103"/>
          <a:stretch>
            <a:fillRect/>
          </a:stretch>
        </p:blipFill>
        <p:spPr>
          <a:xfrm>
            <a:off x="565468" y="1061750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1237150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951018"/>
            <a:ext cx="5187141" cy="1600200"/>
          </a:xfrm>
        </p:spPr>
        <p:txBody>
          <a:bodyPr>
            <a:noAutofit/>
          </a:bodyPr>
          <a:lstStyle/>
          <a:p>
            <a:pPr algn="ctr"/>
            <a:r>
              <a:rPr lang="pl-PL" sz="8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21 wydarzeń lokalnych</a:t>
            </a:r>
            <a:endParaRPr lang="pl-PL" sz="8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7" r="120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1101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4545" y="2971713"/>
            <a:ext cx="5802283" cy="1600200"/>
          </a:xfrm>
        </p:spPr>
        <p:txBody>
          <a:bodyPr>
            <a:noAutofit/>
          </a:bodyPr>
          <a:lstStyle/>
          <a:p>
            <a:pPr algn="ctr"/>
            <a:r>
              <a:rPr lang="pl-PL" sz="11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3 gry terenowe</a:t>
            </a:r>
            <a:endParaRPr lang="pl-PL" sz="11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2" r="12112"/>
          <a:stretch>
            <a:fillRect/>
          </a:stretch>
        </p:blipFill>
        <p:spPr>
          <a:xfrm>
            <a:off x="1085302" y="99752"/>
            <a:ext cx="4650480" cy="3672061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02" y="3233653"/>
            <a:ext cx="4650480" cy="348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93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1193" y="3059083"/>
            <a:ext cx="4871777" cy="1600200"/>
          </a:xfrm>
        </p:spPr>
        <p:txBody>
          <a:bodyPr>
            <a:noAutofit/>
          </a:bodyPr>
          <a:lstStyle/>
          <a:p>
            <a:pPr algn="ctr"/>
            <a:r>
              <a:rPr lang="pl-PL" sz="7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23 wyjścia </a:t>
            </a:r>
            <a:br>
              <a:rPr lang="pl-PL" sz="7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pl-PL" sz="7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 wyjazdy integracyjne</a:t>
            </a:r>
            <a:endParaRPr lang="pl-PL" sz="7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6" r="77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9148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2015" y="3100648"/>
            <a:ext cx="4223385" cy="1600200"/>
          </a:xfrm>
        </p:spPr>
        <p:txBody>
          <a:bodyPr>
            <a:noAutofit/>
          </a:bodyPr>
          <a:lstStyle/>
          <a:p>
            <a:pPr algn="ctr"/>
            <a:r>
              <a:rPr lang="pl-PL" sz="8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2 murale na </a:t>
            </a:r>
            <a:r>
              <a:rPr lang="pl-PL" sz="80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Zawodziu</a:t>
            </a:r>
            <a:endParaRPr lang="pl-PL" sz="8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7105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99316" y="2942704"/>
            <a:ext cx="5004784" cy="1600200"/>
          </a:xfrm>
        </p:spPr>
        <p:txBody>
          <a:bodyPr>
            <a:noAutofit/>
          </a:bodyPr>
          <a:lstStyle/>
          <a:p>
            <a:pPr algn="ctr"/>
            <a:r>
              <a:rPr lang="pl-PL" sz="6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89 spotkań </a:t>
            </a:r>
            <a:r>
              <a:rPr lang="pl-PL" sz="66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integracyjno</a:t>
            </a:r>
            <a:r>
              <a:rPr lang="pl-PL" sz="6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- edukacyjnych</a:t>
            </a:r>
            <a:endParaRPr lang="pl-PL" sz="6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3" r="7943"/>
          <a:stretch>
            <a:fillRect/>
          </a:stretch>
        </p:blipFill>
        <p:spPr>
          <a:xfrm>
            <a:off x="349135" y="1081405"/>
            <a:ext cx="6209203" cy="4873625"/>
          </a:xfrm>
        </p:spPr>
      </p:pic>
    </p:spTree>
    <p:extLst>
      <p:ext uri="{BB962C8B-B14F-4D97-AF65-F5344CB8AC3E}">
        <p14:creationId xmlns:p14="http://schemas.microsoft.com/office/powerpoint/2010/main" val="3076311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2" y="598018"/>
            <a:ext cx="4654251" cy="5961828"/>
          </a:xfrm>
        </p:spPr>
      </p:pic>
      <p:pic>
        <p:nvPicPr>
          <p:cNvPr id="11" name="Symbol zastępczy zawartości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598018"/>
            <a:ext cx="5602777" cy="5961828"/>
          </a:xfrm>
        </p:spPr>
      </p:pic>
    </p:spTree>
    <p:extLst>
      <p:ext uri="{BB962C8B-B14F-4D97-AF65-F5344CB8AC3E}">
        <p14:creationId xmlns:p14="http://schemas.microsoft.com/office/powerpoint/2010/main" val="78728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109</Words>
  <Application>Microsoft Office PowerPoint</Application>
  <PresentationFormat>Panoramiczny</PresentationFormat>
  <Paragraphs>32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Motyw pakietu Office</vt:lpstr>
      <vt:lpstr>Program Aktywności Lokalnej Zawodzie  2016 - 2017</vt:lpstr>
      <vt:lpstr>367 spotkań animatorów  z mieszkańcami  93 uczestników projektu</vt:lpstr>
      <vt:lpstr>15 wolontariuszy  120 spotkań  z wolontariuszami  609 wypracowanych godzin</vt:lpstr>
      <vt:lpstr>21 wydarzeń lokalnych</vt:lpstr>
      <vt:lpstr>3 gry terenowe</vt:lpstr>
      <vt:lpstr>23 wyjścia  i wyjazdy integracyjne</vt:lpstr>
      <vt:lpstr>2 murale na Zawodziu</vt:lpstr>
      <vt:lpstr>89 spotkań integracyjno - edukacyjnych</vt:lpstr>
      <vt:lpstr>Prezentacja programu PowerPoint</vt:lpstr>
      <vt:lpstr>6 wyjazdowych szkoleń dla liderów społeczności lokalnej</vt:lpstr>
      <vt:lpstr>2 wizyty studyjne</vt:lpstr>
      <vt:lpstr>Docenienie najbardziej aktywnych mieszkańców</vt:lpstr>
      <vt:lpstr>Trwałe efekty naszych działań</vt:lpstr>
      <vt:lpstr>Dziękujemy za współpracę</vt:lpstr>
      <vt:lpstr>Dziękujemy za Wasze zaangażowanie  w działania na rzecz Zawodzia!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Aktywności Lokalnej Zawodzie  w liczbach</dc:title>
  <dc:creator>Użytkownik systemu Windows</dc:creator>
  <cp:lastModifiedBy>Użytkownik systemu Windows</cp:lastModifiedBy>
  <cp:revision>55</cp:revision>
  <dcterms:created xsi:type="dcterms:W3CDTF">2017-11-06T11:06:28Z</dcterms:created>
  <dcterms:modified xsi:type="dcterms:W3CDTF">2017-12-08T13:39:50Z</dcterms:modified>
</cp:coreProperties>
</file>